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7" r:id="rId2"/>
    <p:sldId id="258" r:id="rId3"/>
    <p:sldId id="260" r:id="rId4"/>
    <p:sldId id="261" r:id="rId5"/>
    <p:sldId id="265" r:id="rId6"/>
    <p:sldId id="263" r:id="rId7"/>
    <p:sldId id="281" r:id="rId8"/>
    <p:sldId id="274" r:id="rId9"/>
    <p:sldId id="266" r:id="rId10"/>
    <p:sldId id="269" r:id="rId11"/>
    <p:sldId id="271" r:id="rId12"/>
    <p:sldId id="270" r:id="rId13"/>
    <p:sldId id="282" r:id="rId14"/>
    <p:sldId id="267" r:id="rId15"/>
    <p:sldId id="273" r:id="rId16"/>
    <p:sldId id="272" r:id="rId17"/>
    <p:sldId id="275" r:id="rId18"/>
    <p:sldId id="280" r:id="rId19"/>
    <p:sldId id="283" r:id="rId20"/>
    <p:sldId id="279" r:id="rId21"/>
    <p:sldId id="277" r:id="rId22"/>
    <p:sldId id="268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2EDF6-14CB-40B6-97FC-6650B75E6EAA}" v="29" dt="2022-04-18T10:14:06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iv Prootan" userId="366b7c7ac47f42f8" providerId="LiveId" clId="{26B2EDF6-14CB-40B6-97FC-6650B75E6EAA}"/>
    <pc:docChg chg="undo custSel addSld delSld modSld sldOrd">
      <pc:chgData name="Yaniv Prootan" userId="366b7c7ac47f42f8" providerId="LiveId" clId="{26B2EDF6-14CB-40B6-97FC-6650B75E6EAA}" dt="2022-04-20T20:47:31.042" v="889" actId="1076"/>
      <pc:docMkLst>
        <pc:docMk/>
      </pc:docMkLst>
      <pc:sldChg chg="addSp delSp modSp">
        <pc:chgData name="Yaniv Prootan" userId="366b7c7ac47f42f8" providerId="LiveId" clId="{26B2EDF6-14CB-40B6-97FC-6650B75E6EAA}" dt="2022-04-18T10:12:09.637" v="215" actId="1076"/>
        <pc:sldMkLst>
          <pc:docMk/>
          <pc:sldMk cId="2009933331" sldId="265"/>
        </pc:sldMkLst>
        <pc:picChg chg="del">
          <ac:chgData name="Yaniv Prootan" userId="366b7c7ac47f42f8" providerId="LiveId" clId="{26B2EDF6-14CB-40B6-97FC-6650B75E6EAA}" dt="2022-04-18T10:12:06.490" v="213" actId="478"/>
          <ac:picMkLst>
            <pc:docMk/>
            <pc:sldMk cId="2009933331" sldId="265"/>
            <ac:picMk id="1028" creationId="{71F4C9B1-14A9-4380-87F0-0E31690A26FF}"/>
          </ac:picMkLst>
        </pc:picChg>
        <pc:picChg chg="add mod">
          <ac:chgData name="Yaniv Prootan" userId="366b7c7ac47f42f8" providerId="LiveId" clId="{26B2EDF6-14CB-40B6-97FC-6650B75E6EAA}" dt="2022-04-18T10:12:09.637" v="215" actId="1076"/>
          <ac:picMkLst>
            <pc:docMk/>
            <pc:sldMk cId="2009933331" sldId="265"/>
            <ac:picMk id="4098" creationId="{0ED477B3-A7B1-4AE1-A285-7F1C11D77633}"/>
          </ac:picMkLst>
        </pc:picChg>
      </pc:sldChg>
      <pc:sldChg chg="addSp delSp modSp mod">
        <pc:chgData name="Yaniv Prootan" userId="366b7c7ac47f42f8" providerId="LiveId" clId="{26B2EDF6-14CB-40B6-97FC-6650B75E6EAA}" dt="2022-04-18T10:03:05.724" v="90" actId="21"/>
        <pc:sldMkLst>
          <pc:docMk/>
          <pc:sldMk cId="2211809360" sldId="269"/>
        </pc:sldMkLst>
        <pc:spChg chg="mod">
          <ac:chgData name="Yaniv Prootan" userId="366b7c7ac47f42f8" providerId="LiveId" clId="{26B2EDF6-14CB-40B6-97FC-6650B75E6EAA}" dt="2022-04-18T09:51:31.221" v="0" actId="20577"/>
          <ac:spMkLst>
            <pc:docMk/>
            <pc:sldMk cId="2211809360" sldId="269"/>
            <ac:spMk id="3" creationId="{252C988A-9DE1-4370-B3FA-6933FD90DFA2}"/>
          </ac:spMkLst>
        </pc:spChg>
        <pc:picChg chg="add del mod">
          <ac:chgData name="Yaniv Prootan" userId="366b7c7ac47f42f8" providerId="LiveId" clId="{26B2EDF6-14CB-40B6-97FC-6650B75E6EAA}" dt="2022-04-18T10:03:05.724" v="90" actId="21"/>
          <ac:picMkLst>
            <pc:docMk/>
            <pc:sldMk cId="2211809360" sldId="269"/>
            <ac:picMk id="1026" creationId="{837CDD4D-8CC6-4362-BD18-B8B104F25625}"/>
          </ac:picMkLst>
        </pc:picChg>
      </pc:sldChg>
      <pc:sldChg chg="modSp">
        <pc:chgData name="Yaniv Prootan" userId="366b7c7ac47f42f8" providerId="LiveId" clId="{26B2EDF6-14CB-40B6-97FC-6650B75E6EAA}" dt="2022-04-18T10:04:31.577" v="172"/>
        <pc:sldMkLst>
          <pc:docMk/>
          <pc:sldMk cId="4087733324" sldId="274"/>
        </pc:sldMkLst>
        <pc:picChg chg="mod">
          <ac:chgData name="Yaniv Prootan" userId="366b7c7ac47f42f8" providerId="LiveId" clId="{26B2EDF6-14CB-40B6-97FC-6650B75E6EAA}" dt="2022-04-18T10:04:31.577" v="172"/>
          <ac:picMkLst>
            <pc:docMk/>
            <pc:sldMk cId="4087733324" sldId="274"/>
            <ac:picMk id="4" creationId="{4AFD06AF-CB5F-4BB1-ADB7-88058EEF2E18}"/>
          </ac:picMkLst>
        </pc:picChg>
      </pc:sldChg>
      <pc:sldChg chg="addSp modSp mod">
        <pc:chgData name="Yaniv Prootan" userId="366b7c7ac47f42f8" providerId="LiveId" clId="{26B2EDF6-14CB-40B6-97FC-6650B75E6EAA}" dt="2022-04-20T20:47:31.042" v="889" actId="1076"/>
        <pc:sldMkLst>
          <pc:docMk/>
          <pc:sldMk cId="588511329" sldId="275"/>
        </pc:sldMkLst>
        <pc:spChg chg="mod">
          <ac:chgData name="Yaniv Prootan" userId="366b7c7ac47f42f8" providerId="LiveId" clId="{26B2EDF6-14CB-40B6-97FC-6650B75E6EAA}" dt="2022-04-20T20:10:51.833" v="876" actId="20577"/>
          <ac:spMkLst>
            <pc:docMk/>
            <pc:sldMk cId="588511329" sldId="275"/>
            <ac:spMk id="2" creationId="{06E4DCAB-9913-47C4-9629-BB68BA91DAD0}"/>
          </ac:spMkLst>
        </pc:spChg>
        <pc:spChg chg="mod">
          <ac:chgData name="Yaniv Prootan" userId="366b7c7ac47f42f8" providerId="LiveId" clId="{26B2EDF6-14CB-40B6-97FC-6650B75E6EAA}" dt="2022-04-20T20:46:21.317" v="880" actId="20577"/>
          <ac:spMkLst>
            <pc:docMk/>
            <pc:sldMk cId="588511329" sldId="275"/>
            <ac:spMk id="3" creationId="{252C988A-9DE1-4370-B3FA-6933FD90DFA2}"/>
          </ac:spMkLst>
        </pc:spChg>
        <pc:picChg chg="add mod">
          <ac:chgData name="Yaniv Prootan" userId="366b7c7ac47f42f8" providerId="LiveId" clId="{26B2EDF6-14CB-40B6-97FC-6650B75E6EAA}" dt="2022-04-20T20:47:31.042" v="889" actId="1076"/>
          <ac:picMkLst>
            <pc:docMk/>
            <pc:sldMk cId="588511329" sldId="275"/>
            <ac:picMk id="5" creationId="{50429A27-8ACA-4CFA-AA06-DF07543AF7B3}"/>
          </ac:picMkLst>
        </pc:picChg>
      </pc:sldChg>
      <pc:sldChg chg="addSp modSp mod">
        <pc:chgData name="Yaniv Prootan" userId="366b7c7ac47f42f8" providerId="LiveId" clId="{26B2EDF6-14CB-40B6-97FC-6650B75E6EAA}" dt="2022-04-18T09:59:53.308" v="80" actId="14100"/>
        <pc:sldMkLst>
          <pc:docMk/>
          <pc:sldMk cId="62363049" sldId="277"/>
        </pc:sldMkLst>
        <pc:spChg chg="mod">
          <ac:chgData name="Yaniv Prootan" userId="366b7c7ac47f42f8" providerId="LiveId" clId="{26B2EDF6-14CB-40B6-97FC-6650B75E6EAA}" dt="2022-04-18T09:56:47.243" v="30" actId="14100"/>
          <ac:spMkLst>
            <pc:docMk/>
            <pc:sldMk cId="62363049" sldId="277"/>
            <ac:spMk id="2" creationId="{06E4DCAB-9913-47C4-9629-BB68BA91DAD0}"/>
          </ac:spMkLst>
        </pc:spChg>
        <pc:spChg chg="mod">
          <ac:chgData name="Yaniv Prootan" userId="366b7c7ac47f42f8" providerId="LiveId" clId="{26B2EDF6-14CB-40B6-97FC-6650B75E6EAA}" dt="2022-04-18T09:58:11.208" v="65" actId="20577"/>
          <ac:spMkLst>
            <pc:docMk/>
            <pc:sldMk cId="62363049" sldId="277"/>
            <ac:spMk id="3" creationId="{252C988A-9DE1-4370-B3FA-6933FD90DFA2}"/>
          </ac:spMkLst>
        </pc:spChg>
        <pc:picChg chg="mod">
          <ac:chgData name="Yaniv Prootan" userId="366b7c7ac47f42f8" providerId="LiveId" clId="{26B2EDF6-14CB-40B6-97FC-6650B75E6EAA}" dt="2022-04-18T09:59:27.192" v="75" actId="14100"/>
          <ac:picMkLst>
            <pc:docMk/>
            <pc:sldMk cId="62363049" sldId="277"/>
            <ac:picMk id="5" creationId="{2A9C1717-3D9A-4490-840F-8D486607D28B}"/>
          </ac:picMkLst>
        </pc:picChg>
        <pc:picChg chg="mod">
          <ac:chgData name="Yaniv Prootan" userId="366b7c7ac47f42f8" providerId="LiveId" clId="{26B2EDF6-14CB-40B6-97FC-6650B75E6EAA}" dt="2022-04-18T09:59:49.781" v="79" actId="14100"/>
          <ac:picMkLst>
            <pc:docMk/>
            <pc:sldMk cId="62363049" sldId="277"/>
            <ac:picMk id="6" creationId="{1CA504E4-C0B7-46A3-801C-87D0F71BC5E7}"/>
          </ac:picMkLst>
        </pc:picChg>
        <pc:picChg chg="add mod">
          <ac:chgData name="Yaniv Prootan" userId="366b7c7ac47f42f8" providerId="LiveId" clId="{26B2EDF6-14CB-40B6-97FC-6650B75E6EAA}" dt="2022-04-18T09:59:53.308" v="80" actId="14100"/>
          <ac:picMkLst>
            <pc:docMk/>
            <pc:sldMk cId="62363049" sldId="277"/>
            <ac:picMk id="7" creationId="{446CCFB9-4F2C-4FC5-AD51-F62E0A11B11F}"/>
          </ac:picMkLst>
        </pc:picChg>
      </pc:sldChg>
      <pc:sldChg chg="modSp mod">
        <pc:chgData name="Yaniv Prootan" userId="366b7c7ac47f42f8" providerId="LiveId" clId="{26B2EDF6-14CB-40B6-97FC-6650B75E6EAA}" dt="2022-04-18T09:53:40.157" v="10" actId="20577"/>
        <pc:sldMkLst>
          <pc:docMk/>
          <pc:sldMk cId="341188574" sldId="279"/>
        </pc:sldMkLst>
        <pc:spChg chg="mod">
          <ac:chgData name="Yaniv Prootan" userId="366b7c7ac47f42f8" providerId="LiveId" clId="{26B2EDF6-14CB-40B6-97FC-6650B75E6EAA}" dt="2022-04-18T09:53:40.157" v="10" actId="20577"/>
          <ac:spMkLst>
            <pc:docMk/>
            <pc:sldMk cId="341188574" sldId="279"/>
            <ac:spMk id="3" creationId="{252C988A-9DE1-4370-B3FA-6933FD90DFA2}"/>
          </ac:spMkLst>
        </pc:spChg>
      </pc:sldChg>
      <pc:sldChg chg="modSp mod">
        <pc:chgData name="Yaniv Prootan" userId="366b7c7ac47f42f8" providerId="LiveId" clId="{26B2EDF6-14CB-40B6-97FC-6650B75E6EAA}" dt="2022-04-18T09:52:37.878" v="2" actId="20577"/>
        <pc:sldMkLst>
          <pc:docMk/>
          <pc:sldMk cId="2761908041" sldId="280"/>
        </pc:sldMkLst>
        <pc:spChg chg="mod">
          <ac:chgData name="Yaniv Prootan" userId="366b7c7ac47f42f8" providerId="LiveId" clId="{26B2EDF6-14CB-40B6-97FC-6650B75E6EAA}" dt="2022-04-18T09:52:37.878" v="2" actId="20577"/>
          <ac:spMkLst>
            <pc:docMk/>
            <pc:sldMk cId="2761908041" sldId="280"/>
            <ac:spMk id="2" creationId="{06E4DCAB-9913-47C4-9629-BB68BA91DAD0}"/>
          </ac:spMkLst>
        </pc:spChg>
      </pc:sldChg>
      <pc:sldChg chg="addSp delSp modSp del mod">
        <pc:chgData name="Yaniv Prootan" userId="366b7c7ac47f42f8" providerId="LiveId" clId="{26B2EDF6-14CB-40B6-97FC-6650B75E6EAA}" dt="2022-04-18T09:59:58.699" v="81" actId="2696"/>
        <pc:sldMkLst>
          <pc:docMk/>
          <pc:sldMk cId="557998715" sldId="281"/>
        </pc:sldMkLst>
        <pc:spChg chg="add mod">
          <ac:chgData name="Yaniv Prootan" userId="366b7c7ac47f42f8" providerId="LiveId" clId="{26B2EDF6-14CB-40B6-97FC-6650B75E6EAA}" dt="2022-04-18T09:59:16.034" v="71" actId="21"/>
          <ac:spMkLst>
            <pc:docMk/>
            <pc:sldMk cId="557998715" sldId="281"/>
            <ac:spMk id="4" creationId="{EC3AAFF9-EF61-40EF-BF33-407B37975C2E}"/>
          </ac:spMkLst>
        </pc:spChg>
        <pc:picChg chg="del mod">
          <ac:chgData name="Yaniv Prootan" userId="366b7c7ac47f42f8" providerId="LiveId" clId="{26B2EDF6-14CB-40B6-97FC-6650B75E6EAA}" dt="2022-04-18T09:59:16.034" v="71" actId="21"/>
          <ac:picMkLst>
            <pc:docMk/>
            <pc:sldMk cId="557998715" sldId="281"/>
            <ac:picMk id="5" creationId="{55EC5E98-3015-4344-97A7-C091406DE262}"/>
          </ac:picMkLst>
        </pc:picChg>
        <pc:picChg chg="del">
          <ac:chgData name="Yaniv Prootan" userId="366b7c7ac47f42f8" providerId="LiveId" clId="{26B2EDF6-14CB-40B6-97FC-6650B75E6EAA}" dt="2022-04-18T09:58:50.872" v="67" actId="478"/>
          <ac:picMkLst>
            <pc:docMk/>
            <pc:sldMk cId="557998715" sldId="281"/>
            <ac:picMk id="6" creationId="{35E5D566-46F7-4350-BC9A-82B3AB386CCE}"/>
          </ac:picMkLst>
        </pc:picChg>
        <pc:picChg chg="del mod">
          <ac:chgData name="Yaniv Prootan" userId="366b7c7ac47f42f8" providerId="LiveId" clId="{26B2EDF6-14CB-40B6-97FC-6650B75E6EAA}" dt="2022-04-18T09:59:00.860" v="69" actId="478"/>
          <ac:picMkLst>
            <pc:docMk/>
            <pc:sldMk cId="557998715" sldId="281"/>
            <ac:picMk id="7" creationId="{C924FC79-1B4A-44AC-B8CC-2E5A4C52B746}"/>
          </ac:picMkLst>
        </pc:picChg>
      </pc:sldChg>
      <pc:sldChg chg="addSp delSp modSp new mod ord setBg setClrOvrMap">
        <pc:chgData name="Yaniv Prootan" userId="366b7c7ac47f42f8" providerId="LiveId" clId="{26B2EDF6-14CB-40B6-97FC-6650B75E6EAA}" dt="2022-04-18T10:10:49.791" v="210" actId="14100"/>
        <pc:sldMkLst>
          <pc:docMk/>
          <pc:sldMk cId="1603215737" sldId="281"/>
        </pc:sldMkLst>
        <pc:spChg chg="mod">
          <ac:chgData name="Yaniv Prootan" userId="366b7c7ac47f42f8" providerId="LiveId" clId="{26B2EDF6-14CB-40B6-97FC-6650B75E6EAA}" dt="2022-04-18T10:10:41.906" v="208" actId="26606"/>
          <ac:spMkLst>
            <pc:docMk/>
            <pc:sldMk cId="1603215737" sldId="281"/>
            <ac:spMk id="2" creationId="{056082F2-671B-42A0-AF78-2EE8DC61742A}"/>
          </ac:spMkLst>
        </pc:spChg>
        <pc:spChg chg="del">
          <ac:chgData name="Yaniv Prootan" userId="366b7c7ac47f42f8" providerId="LiveId" clId="{26B2EDF6-14CB-40B6-97FC-6650B75E6EAA}" dt="2022-04-18T10:03:07.902" v="91"/>
          <ac:spMkLst>
            <pc:docMk/>
            <pc:sldMk cId="1603215737" sldId="281"/>
            <ac:spMk id="3" creationId="{20F78F61-2C74-41FD-A797-31916F079D23}"/>
          </ac:spMkLst>
        </pc:spChg>
        <pc:spChg chg="add del mod">
          <ac:chgData name="Yaniv Prootan" userId="366b7c7ac47f42f8" providerId="LiveId" clId="{26B2EDF6-14CB-40B6-97FC-6650B75E6EAA}" dt="2022-04-18T10:10:31.137" v="204" actId="478"/>
          <ac:spMkLst>
            <pc:docMk/>
            <pc:sldMk cId="1603215737" sldId="281"/>
            <ac:spMk id="5" creationId="{25B71CF6-253E-4687-AF4B-38E8CCF04B15}"/>
          </ac:spMkLst>
        </pc:spChg>
        <pc:spChg chg="add del">
          <ac:chgData name="Yaniv Prootan" userId="366b7c7ac47f42f8" providerId="LiveId" clId="{26B2EDF6-14CB-40B6-97FC-6650B75E6EAA}" dt="2022-04-18T10:10:41.906" v="208" actId="26606"/>
          <ac:spMkLst>
            <pc:docMk/>
            <pc:sldMk cId="1603215737" sldId="281"/>
            <ac:spMk id="71" creationId="{133F8CB7-795C-4272-9073-64D8CF97F220}"/>
          </ac:spMkLst>
        </pc:spChg>
        <pc:spChg chg="add del">
          <ac:chgData name="Yaniv Prootan" userId="366b7c7ac47f42f8" providerId="LiveId" clId="{26B2EDF6-14CB-40B6-97FC-6650B75E6EAA}" dt="2022-04-18T10:10:41.906" v="208" actId="26606"/>
          <ac:spMkLst>
            <pc:docMk/>
            <pc:sldMk cId="1603215737" sldId="281"/>
            <ac:spMk id="73" creationId="{9674F1F8-962D-4FF5-B378-D9D2FFDFD27E}"/>
          </ac:spMkLst>
        </pc:spChg>
        <pc:spChg chg="add del">
          <ac:chgData name="Yaniv Prootan" userId="366b7c7ac47f42f8" providerId="LiveId" clId="{26B2EDF6-14CB-40B6-97FC-6650B75E6EAA}" dt="2022-04-18T10:10:41.906" v="208" actId="26606"/>
          <ac:spMkLst>
            <pc:docMk/>
            <pc:sldMk cId="1603215737" sldId="281"/>
            <ac:spMk id="75" creationId="{C701CDB4-05E2-481A-9165-2455B6FE22A8}"/>
          </ac:spMkLst>
        </pc:spChg>
        <pc:spChg chg="add del">
          <ac:chgData name="Yaniv Prootan" userId="366b7c7ac47f42f8" providerId="LiveId" clId="{26B2EDF6-14CB-40B6-97FC-6650B75E6EAA}" dt="2022-04-18T10:10:41.906" v="208" actId="26606"/>
          <ac:spMkLst>
            <pc:docMk/>
            <pc:sldMk cId="1603215737" sldId="281"/>
            <ac:spMk id="77" creationId="{93C43E0F-EC0A-4928-BA40-42313C09961E}"/>
          </ac:spMkLst>
        </pc:spChg>
        <pc:picChg chg="add del mod">
          <ac:chgData name="Yaniv Prootan" userId="366b7c7ac47f42f8" providerId="LiveId" clId="{26B2EDF6-14CB-40B6-97FC-6650B75E6EAA}" dt="2022-04-18T10:10:18.841" v="200" actId="478"/>
          <ac:picMkLst>
            <pc:docMk/>
            <pc:sldMk cId="1603215737" sldId="281"/>
            <ac:picMk id="4" creationId="{6C99D0FF-A05F-4B1E-9503-8FEB2D7AD44E}"/>
          </ac:picMkLst>
        </pc:picChg>
        <pc:picChg chg="add mod">
          <ac:chgData name="Yaniv Prootan" userId="366b7c7ac47f42f8" providerId="LiveId" clId="{26B2EDF6-14CB-40B6-97FC-6650B75E6EAA}" dt="2022-04-18T10:10:49.791" v="210" actId="14100"/>
          <ac:picMkLst>
            <pc:docMk/>
            <pc:sldMk cId="1603215737" sldId="281"/>
            <ac:picMk id="3074" creationId="{D0AD39C2-BDC2-460F-96F4-1A6C857C1D04}"/>
          </ac:picMkLst>
        </pc:picChg>
      </pc:sldChg>
      <pc:sldChg chg="addSp delSp modSp new mod">
        <pc:chgData name="Yaniv Prootan" userId="366b7c7ac47f42f8" providerId="LiveId" clId="{26B2EDF6-14CB-40B6-97FC-6650B75E6EAA}" dt="2022-04-18T10:10:59.637" v="212" actId="14100"/>
        <pc:sldMkLst>
          <pc:docMk/>
          <pc:sldMk cId="2894262473" sldId="282"/>
        </pc:sldMkLst>
        <pc:spChg chg="mod">
          <ac:chgData name="Yaniv Prootan" userId="366b7c7ac47f42f8" providerId="LiveId" clId="{26B2EDF6-14CB-40B6-97FC-6650B75E6EAA}" dt="2022-04-18T10:09:27.168" v="199"/>
          <ac:spMkLst>
            <pc:docMk/>
            <pc:sldMk cId="2894262473" sldId="282"/>
            <ac:spMk id="2" creationId="{687E28E3-026A-4446-82F8-0576C5B0D048}"/>
          </ac:spMkLst>
        </pc:spChg>
        <pc:spChg chg="del">
          <ac:chgData name="Yaniv Prootan" userId="366b7c7ac47f42f8" providerId="LiveId" clId="{26B2EDF6-14CB-40B6-97FC-6650B75E6EAA}" dt="2022-04-18T10:08:19.658" v="174" actId="478"/>
          <ac:spMkLst>
            <pc:docMk/>
            <pc:sldMk cId="2894262473" sldId="282"/>
            <ac:spMk id="3" creationId="{B99B2A68-3C79-4F0B-A7D3-3DEB56F9581C}"/>
          </ac:spMkLst>
        </pc:spChg>
        <pc:picChg chg="add mod">
          <ac:chgData name="Yaniv Prootan" userId="366b7c7ac47f42f8" providerId="LiveId" clId="{26B2EDF6-14CB-40B6-97FC-6650B75E6EAA}" dt="2022-04-18T10:10:59.637" v="212" actId="14100"/>
          <ac:picMkLst>
            <pc:docMk/>
            <pc:sldMk cId="2894262473" sldId="282"/>
            <ac:picMk id="2050" creationId="{308F6C45-5433-4257-ABE7-E48AB55A52E9}"/>
          </ac:picMkLst>
        </pc:picChg>
      </pc:sldChg>
      <pc:sldChg chg="addSp delSp modSp new mod">
        <pc:chgData name="Yaniv Prootan" userId="366b7c7ac47f42f8" providerId="LiveId" clId="{26B2EDF6-14CB-40B6-97FC-6650B75E6EAA}" dt="2022-04-18T10:15:01.721" v="261" actId="20577"/>
        <pc:sldMkLst>
          <pc:docMk/>
          <pc:sldMk cId="270910586" sldId="283"/>
        </pc:sldMkLst>
        <pc:spChg chg="mod">
          <ac:chgData name="Yaniv Prootan" userId="366b7c7ac47f42f8" providerId="LiveId" clId="{26B2EDF6-14CB-40B6-97FC-6650B75E6EAA}" dt="2022-04-18T10:15:01.721" v="261" actId="20577"/>
          <ac:spMkLst>
            <pc:docMk/>
            <pc:sldMk cId="270910586" sldId="283"/>
            <ac:spMk id="2" creationId="{841CFB48-7E2C-4D3F-8F0A-9FCB0EDAE30E}"/>
          </ac:spMkLst>
        </pc:spChg>
        <pc:spChg chg="del mod">
          <ac:chgData name="Yaniv Prootan" userId="366b7c7ac47f42f8" providerId="LiveId" clId="{26B2EDF6-14CB-40B6-97FC-6650B75E6EAA}" dt="2022-04-18T10:14:01.196" v="218" actId="478"/>
          <ac:spMkLst>
            <pc:docMk/>
            <pc:sldMk cId="270910586" sldId="283"/>
            <ac:spMk id="3" creationId="{2F926B8E-59B0-4AF2-9301-F363964BB0A8}"/>
          </ac:spMkLst>
        </pc:spChg>
        <pc:spChg chg="add del mod">
          <ac:chgData name="Yaniv Prootan" userId="366b7c7ac47f42f8" providerId="LiveId" clId="{26B2EDF6-14CB-40B6-97FC-6650B75E6EAA}" dt="2022-04-18T10:14:04.641" v="220" actId="478"/>
          <ac:spMkLst>
            <pc:docMk/>
            <pc:sldMk cId="270910586" sldId="283"/>
            <ac:spMk id="5" creationId="{7BE4DEF0-D70F-4C78-9CF7-764B65F8DFE2}"/>
          </ac:spMkLst>
        </pc:spChg>
        <pc:picChg chg="add mod">
          <ac:chgData name="Yaniv Prootan" userId="366b7c7ac47f42f8" providerId="LiveId" clId="{26B2EDF6-14CB-40B6-97FC-6650B75E6EAA}" dt="2022-04-18T10:14:06.578" v="221" actId="1076"/>
          <ac:picMkLst>
            <pc:docMk/>
            <pc:sldMk cId="270910586" sldId="283"/>
            <ac:picMk id="5122" creationId="{F06D1A16-225F-4449-99C0-C770B97C297D}"/>
          </ac:picMkLst>
        </pc:picChg>
      </pc:sldChg>
    </pc:docChg>
  </pc:docChgLst>
  <pc:docChgLst>
    <pc:chgData name="Yaniv Prootan" userId="366b7c7ac47f42f8" providerId="LiveId" clId="{4A18D836-A650-4B5D-B5F4-1212BD855E99}"/>
    <pc:docChg chg="undo redo custSel addSld modSld sldOrd">
      <pc:chgData name="Yaniv Prootan" userId="366b7c7ac47f42f8" providerId="LiveId" clId="{4A18D836-A650-4B5D-B5F4-1212BD855E99}" dt="2022-04-13T10:36:07.483" v="1677" actId="20577"/>
      <pc:docMkLst>
        <pc:docMk/>
      </pc:docMkLst>
      <pc:sldChg chg="modSp mod">
        <pc:chgData name="Yaniv Prootan" userId="366b7c7ac47f42f8" providerId="LiveId" clId="{4A18D836-A650-4B5D-B5F4-1212BD855E99}" dt="2022-04-13T09:51:00.790" v="285" actId="20577"/>
        <pc:sldMkLst>
          <pc:docMk/>
          <pc:sldMk cId="4043737824" sldId="257"/>
        </pc:sldMkLst>
        <pc:spChg chg="mod">
          <ac:chgData name="Yaniv Prootan" userId="366b7c7ac47f42f8" providerId="LiveId" clId="{4A18D836-A650-4B5D-B5F4-1212BD855E99}" dt="2022-04-13T09:51:00.790" v="285" actId="20577"/>
          <ac:spMkLst>
            <pc:docMk/>
            <pc:sldMk cId="4043737824" sldId="257"/>
            <ac:spMk id="2" creationId="{78FD68DA-43BA-4508-8DE2-BA9BB7B2FA5B}"/>
          </ac:spMkLst>
        </pc:spChg>
      </pc:sldChg>
      <pc:sldChg chg="modSp mod">
        <pc:chgData name="Yaniv Prootan" userId="366b7c7ac47f42f8" providerId="LiveId" clId="{4A18D836-A650-4B5D-B5F4-1212BD855E99}" dt="2022-04-13T09:40:17.990" v="17" actId="20577"/>
        <pc:sldMkLst>
          <pc:docMk/>
          <pc:sldMk cId="1223114158" sldId="261"/>
        </pc:sldMkLst>
        <pc:spChg chg="mod">
          <ac:chgData name="Yaniv Prootan" userId="366b7c7ac47f42f8" providerId="LiveId" clId="{4A18D836-A650-4B5D-B5F4-1212BD855E99}" dt="2022-04-13T09:40:17.990" v="17" actId="20577"/>
          <ac:spMkLst>
            <pc:docMk/>
            <pc:sldMk cId="1223114158" sldId="261"/>
            <ac:spMk id="3" creationId="{0C5BA2FC-22A1-4856-964D-933C3A258491}"/>
          </ac:spMkLst>
        </pc:spChg>
      </pc:sldChg>
      <pc:sldChg chg="modSp mod">
        <pc:chgData name="Yaniv Prootan" userId="366b7c7ac47f42f8" providerId="LiveId" clId="{4A18D836-A650-4B5D-B5F4-1212BD855E99}" dt="2022-04-13T09:49:01.804" v="268" actId="20577"/>
        <pc:sldMkLst>
          <pc:docMk/>
          <pc:sldMk cId="794925122" sldId="263"/>
        </pc:sldMkLst>
        <pc:spChg chg="mod">
          <ac:chgData name="Yaniv Prootan" userId="366b7c7ac47f42f8" providerId="LiveId" clId="{4A18D836-A650-4B5D-B5F4-1212BD855E99}" dt="2022-04-13T09:49:01.804" v="268" actId="20577"/>
          <ac:spMkLst>
            <pc:docMk/>
            <pc:sldMk cId="794925122" sldId="263"/>
            <ac:spMk id="2" creationId="{C1558236-2FFF-427D-A153-5BAF72D68AFF}"/>
          </ac:spMkLst>
        </pc:spChg>
        <pc:spChg chg="mod">
          <ac:chgData name="Yaniv Prootan" userId="366b7c7ac47f42f8" providerId="LiveId" clId="{4A18D836-A650-4B5D-B5F4-1212BD855E99}" dt="2022-04-13T09:45:04.354" v="206" actId="20577"/>
          <ac:spMkLst>
            <pc:docMk/>
            <pc:sldMk cId="794925122" sldId="263"/>
            <ac:spMk id="3" creationId="{0C5BA2FC-22A1-4856-964D-933C3A258491}"/>
          </ac:spMkLst>
        </pc:spChg>
      </pc:sldChg>
      <pc:sldChg chg="addSp delSp modSp mod ord">
        <pc:chgData name="Yaniv Prootan" userId="366b7c7ac47f42f8" providerId="LiveId" clId="{4A18D836-A650-4B5D-B5F4-1212BD855E99}" dt="2022-04-13T09:51:43.638" v="289"/>
        <pc:sldMkLst>
          <pc:docMk/>
          <pc:sldMk cId="2009933331" sldId="265"/>
        </pc:sldMkLst>
        <pc:picChg chg="add mod">
          <ac:chgData name="Yaniv Prootan" userId="366b7c7ac47f42f8" providerId="LiveId" clId="{4A18D836-A650-4B5D-B5F4-1212BD855E99}" dt="2022-04-13T09:41:05.472" v="22" actId="1076"/>
          <ac:picMkLst>
            <pc:docMk/>
            <pc:sldMk cId="2009933331" sldId="265"/>
            <ac:picMk id="4" creationId="{FE5B55F6-2846-4DC2-BD95-80B6E776DAEF}"/>
          </ac:picMkLst>
        </pc:picChg>
        <pc:picChg chg="del">
          <ac:chgData name="Yaniv Prootan" userId="366b7c7ac47f42f8" providerId="LiveId" clId="{4A18D836-A650-4B5D-B5F4-1212BD855E99}" dt="2022-04-13T09:40:53.621" v="18" actId="478"/>
          <ac:picMkLst>
            <pc:docMk/>
            <pc:sldMk cId="2009933331" sldId="265"/>
            <ac:picMk id="1030" creationId="{C6A3431F-20B9-41CF-81F7-E52BBBCAB956}"/>
          </ac:picMkLst>
        </pc:picChg>
      </pc:sldChg>
      <pc:sldChg chg="modSp mod">
        <pc:chgData name="Yaniv Prootan" userId="366b7c7ac47f42f8" providerId="LiveId" clId="{4A18D836-A650-4B5D-B5F4-1212BD855E99}" dt="2022-04-13T09:48:54.276" v="264" actId="20577"/>
        <pc:sldMkLst>
          <pc:docMk/>
          <pc:sldMk cId="524733832" sldId="266"/>
        </pc:sldMkLst>
        <pc:spChg chg="mod">
          <ac:chgData name="Yaniv Prootan" userId="366b7c7ac47f42f8" providerId="LiveId" clId="{4A18D836-A650-4B5D-B5F4-1212BD855E99}" dt="2022-04-13T09:48:54.276" v="264" actId="20577"/>
          <ac:spMkLst>
            <pc:docMk/>
            <pc:sldMk cId="524733832" sldId="266"/>
            <ac:spMk id="2" creationId="{C1558236-2FFF-427D-A153-5BAF72D68AFF}"/>
          </ac:spMkLst>
        </pc:spChg>
        <pc:spChg chg="mod">
          <ac:chgData name="Yaniv Prootan" userId="366b7c7ac47f42f8" providerId="LiveId" clId="{4A18D836-A650-4B5D-B5F4-1212BD855E99}" dt="2022-04-13T09:47:20.382" v="217" actId="20577"/>
          <ac:spMkLst>
            <pc:docMk/>
            <pc:sldMk cId="524733832" sldId="266"/>
            <ac:spMk id="3" creationId="{0C5BA2FC-22A1-4856-964D-933C3A258491}"/>
          </ac:spMkLst>
        </pc:spChg>
      </pc:sldChg>
      <pc:sldChg chg="modSp mod">
        <pc:chgData name="Yaniv Prootan" userId="366b7c7ac47f42f8" providerId="LiveId" clId="{4A18D836-A650-4B5D-B5F4-1212BD855E99}" dt="2022-04-13T09:48:49.180" v="259" actId="20577"/>
        <pc:sldMkLst>
          <pc:docMk/>
          <pc:sldMk cId="389054656" sldId="267"/>
        </pc:sldMkLst>
        <pc:spChg chg="mod">
          <ac:chgData name="Yaniv Prootan" userId="366b7c7ac47f42f8" providerId="LiveId" clId="{4A18D836-A650-4B5D-B5F4-1212BD855E99}" dt="2022-04-13T09:48:49.180" v="259" actId="20577"/>
          <ac:spMkLst>
            <pc:docMk/>
            <pc:sldMk cId="389054656" sldId="267"/>
            <ac:spMk id="2" creationId="{C1558236-2FFF-427D-A153-5BAF72D68AFF}"/>
          </ac:spMkLst>
        </pc:spChg>
        <pc:spChg chg="mod">
          <ac:chgData name="Yaniv Prootan" userId="366b7c7ac47f42f8" providerId="LiveId" clId="{4A18D836-A650-4B5D-B5F4-1212BD855E99}" dt="2022-04-13T09:47:29.626" v="218" actId="33524"/>
          <ac:spMkLst>
            <pc:docMk/>
            <pc:sldMk cId="389054656" sldId="267"/>
            <ac:spMk id="3" creationId="{0C5BA2FC-22A1-4856-964D-933C3A258491}"/>
          </ac:spMkLst>
        </pc:spChg>
      </pc:sldChg>
      <pc:sldChg chg="modSp mod">
        <pc:chgData name="Yaniv Prootan" userId="366b7c7ac47f42f8" providerId="LiveId" clId="{4A18D836-A650-4B5D-B5F4-1212BD855E99}" dt="2022-04-13T09:48:20.681" v="249" actId="20577"/>
        <pc:sldMkLst>
          <pc:docMk/>
          <pc:sldMk cId="1364808022" sldId="268"/>
        </pc:sldMkLst>
        <pc:spChg chg="mod">
          <ac:chgData name="Yaniv Prootan" userId="366b7c7ac47f42f8" providerId="LiveId" clId="{4A18D836-A650-4B5D-B5F4-1212BD855E99}" dt="2022-04-13T09:48:20.681" v="249" actId="20577"/>
          <ac:spMkLst>
            <pc:docMk/>
            <pc:sldMk cId="1364808022" sldId="268"/>
            <ac:spMk id="2" creationId="{C1558236-2FFF-427D-A153-5BAF72D68AFF}"/>
          </ac:spMkLst>
        </pc:spChg>
        <pc:spChg chg="mod">
          <ac:chgData name="Yaniv Prootan" userId="366b7c7ac47f42f8" providerId="LiveId" clId="{4A18D836-A650-4B5D-B5F4-1212BD855E99}" dt="2022-04-13T09:39:09.021" v="9" actId="20577"/>
          <ac:spMkLst>
            <pc:docMk/>
            <pc:sldMk cId="1364808022" sldId="268"/>
            <ac:spMk id="3" creationId="{0C5BA2FC-22A1-4856-964D-933C3A258491}"/>
          </ac:spMkLst>
        </pc:spChg>
      </pc:sldChg>
      <pc:sldChg chg="addSp delSp modSp new mod">
        <pc:chgData name="Yaniv Prootan" userId="366b7c7ac47f42f8" providerId="LiveId" clId="{4A18D836-A650-4B5D-B5F4-1212BD855E99}" dt="2022-04-13T10:22:33.528" v="939"/>
        <pc:sldMkLst>
          <pc:docMk/>
          <pc:sldMk cId="2211809360" sldId="269"/>
        </pc:sldMkLst>
        <pc:spChg chg="mod">
          <ac:chgData name="Yaniv Prootan" userId="366b7c7ac47f42f8" providerId="LiveId" clId="{4A18D836-A650-4B5D-B5F4-1212BD855E99}" dt="2022-04-13T09:54:41.181" v="348" actId="14100"/>
          <ac:spMkLst>
            <pc:docMk/>
            <pc:sldMk cId="2211809360" sldId="269"/>
            <ac:spMk id="2" creationId="{06E4DCAB-9913-47C4-9629-BB68BA91DAD0}"/>
          </ac:spMkLst>
        </pc:spChg>
        <pc:spChg chg="mod">
          <ac:chgData name="Yaniv Prootan" userId="366b7c7ac47f42f8" providerId="LiveId" clId="{4A18D836-A650-4B5D-B5F4-1212BD855E99}" dt="2022-04-13T09:57:21.870" v="559" actId="20577"/>
          <ac:spMkLst>
            <pc:docMk/>
            <pc:sldMk cId="2211809360" sldId="269"/>
            <ac:spMk id="3" creationId="{252C988A-9DE1-4370-B3FA-6933FD90DFA2}"/>
          </ac:spMkLst>
        </pc:spChg>
        <pc:spChg chg="add del mod">
          <ac:chgData name="Yaniv Prootan" userId="366b7c7ac47f42f8" providerId="LiveId" clId="{4A18D836-A650-4B5D-B5F4-1212BD855E99}" dt="2022-04-13T10:22:33.528" v="939"/>
          <ac:spMkLst>
            <pc:docMk/>
            <pc:sldMk cId="2211809360" sldId="269"/>
            <ac:spMk id="9" creationId="{5F6739FC-1DCE-4200-ACCE-2654CC7CEABE}"/>
          </ac:spMkLst>
        </pc:spChg>
        <pc:picChg chg="add mod">
          <ac:chgData name="Yaniv Prootan" userId="366b7c7ac47f42f8" providerId="LiveId" clId="{4A18D836-A650-4B5D-B5F4-1212BD855E99}" dt="2022-04-13T09:55:50.756" v="361" actId="1076"/>
          <ac:picMkLst>
            <pc:docMk/>
            <pc:sldMk cId="2211809360" sldId="269"/>
            <ac:picMk id="7" creationId="{40E043A1-3FDB-4235-BD84-CA184C9EAB56}"/>
          </ac:picMkLst>
        </pc:picChg>
        <pc:picChg chg="add del">
          <ac:chgData name="Yaniv Prootan" userId="366b7c7ac47f42f8" providerId="LiveId" clId="{4A18D836-A650-4B5D-B5F4-1212BD855E99}" dt="2022-04-13T09:54:15.565" v="339"/>
          <ac:picMkLst>
            <pc:docMk/>
            <pc:sldMk cId="2211809360" sldId="269"/>
            <ac:picMk id="1026" creationId="{67E48906-7070-411D-AB64-4D8DAF99D909}"/>
          </ac:picMkLst>
        </pc:picChg>
        <pc:picChg chg="add del mod">
          <ac:chgData name="Yaniv Prootan" userId="366b7c7ac47f42f8" providerId="LiveId" clId="{4A18D836-A650-4B5D-B5F4-1212BD855E99}" dt="2022-04-13T09:54:31.239" v="345"/>
          <ac:picMkLst>
            <pc:docMk/>
            <pc:sldMk cId="2211809360" sldId="269"/>
            <ac:picMk id="1028" creationId="{CBA99AE1-72C0-43BA-8B3C-225FD2DFA333}"/>
          </ac:picMkLst>
        </pc:picChg>
        <pc:picChg chg="add del mod">
          <ac:chgData name="Yaniv Prootan" userId="366b7c7ac47f42f8" providerId="LiveId" clId="{4A18D836-A650-4B5D-B5F4-1212BD855E99}" dt="2022-04-13T09:54:44.254" v="349"/>
          <ac:picMkLst>
            <pc:docMk/>
            <pc:sldMk cId="2211809360" sldId="269"/>
            <ac:picMk id="1030" creationId="{23107630-9013-4EB6-8104-0BDC7D0DDEC2}"/>
          </ac:picMkLst>
        </pc:picChg>
        <pc:picChg chg="add mod">
          <ac:chgData name="Yaniv Prootan" userId="366b7c7ac47f42f8" providerId="LiveId" clId="{4A18D836-A650-4B5D-B5F4-1212BD855E99}" dt="2022-04-13T09:55:48.453" v="360" actId="1076"/>
          <ac:picMkLst>
            <pc:docMk/>
            <pc:sldMk cId="2211809360" sldId="269"/>
            <ac:picMk id="1032" creationId="{C9ED6531-00DB-48E4-8B82-826ACCC44943}"/>
          </ac:picMkLst>
        </pc:picChg>
      </pc:sldChg>
      <pc:sldChg chg="addSp delSp modSp new mod">
        <pc:chgData name="Yaniv Prootan" userId="366b7c7ac47f42f8" providerId="LiveId" clId="{4A18D836-A650-4B5D-B5F4-1212BD855E99}" dt="2022-04-13T10:24:52.721" v="1086" actId="1076"/>
        <pc:sldMkLst>
          <pc:docMk/>
          <pc:sldMk cId="189664570" sldId="270"/>
        </pc:sldMkLst>
        <pc:spChg chg="mod">
          <ac:chgData name="Yaniv Prootan" userId="366b7c7ac47f42f8" providerId="LiveId" clId="{4A18D836-A650-4B5D-B5F4-1212BD855E99}" dt="2022-04-13T10:02:38.589" v="616" actId="20577"/>
          <ac:spMkLst>
            <pc:docMk/>
            <pc:sldMk cId="189664570" sldId="270"/>
            <ac:spMk id="2" creationId="{FF26B02C-8DBA-4F0B-B829-210B9913E223}"/>
          </ac:spMkLst>
        </pc:spChg>
        <pc:spChg chg="del">
          <ac:chgData name="Yaniv Prootan" userId="366b7c7ac47f42f8" providerId="LiveId" clId="{4A18D836-A650-4B5D-B5F4-1212BD855E99}" dt="2022-04-13T09:54:47.536" v="351"/>
          <ac:spMkLst>
            <pc:docMk/>
            <pc:sldMk cId="189664570" sldId="270"/>
            <ac:spMk id="3" creationId="{DD752944-1FEC-4AB6-AEE6-DA6F8DC83D31}"/>
          </ac:spMkLst>
        </pc:spChg>
        <pc:spChg chg="add del mod">
          <ac:chgData name="Yaniv Prootan" userId="366b7c7ac47f42f8" providerId="LiveId" clId="{4A18D836-A650-4B5D-B5F4-1212BD855E99}" dt="2022-04-13T10:01:19.893" v="560" actId="22"/>
          <ac:spMkLst>
            <pc:docMk/>
            <pc:sldMk cId="189664570" sldId="270"/>
            <ac:spMk id="4" creationId="{5E56474A-EFD7-4494-A035-CDCBA083725F}"/>
          </ac:spMkLst>
        </pc:spChg>
        <pc:spChg chg="add del mod">
          <ac:chgData name="Yaniv Prootan" userId="366b7c7ac47f42f8" providerId="LiveId" clId="{4A18D836-A650-4B5D-B5F4-1212BD855E99}" dt="2022-04-13T10:01:48.768" v="564" actId="478"/>
          <ac:spMkLst>
            <pc:docMk/>
            <pc:sldMk cId="189664570" sldId="270"/>
            <ac:spMk id="8" creationId="{ECF8621B-F907-4FC3-96DD-BD24B26AEAFF}"/>
          </ac:spMkLst>
        </pc:spChg>
        <pc:spChg chg="add mod">
          <ac:chgData name="Yaniv Prootan" userId="366b7c7ac47f42f8" providerId="LiveId" clId="{4A18D836-A650-4B5D-B5F4-1212BD855E99}" dt="2022-04-13T10:24:49.995" v="1085" actId="20577"/>
          <ac:spMkLst>
            <pc:docMk/>
            <pc:sldMk cId="189664570" sldId="270"/>
            <ac:spMk id="14" creationId="{BE45D49C-ADD8-4F06-833C-24A5A3269526}"/>
          </ac:spMkLst>
        </pc:spChg>
        <pc:picChg chg="add del mod ord">
          <ac:chgData name="Yaniv Prootan" userId="366b7c7ac47f42f8" providerId="LiveId" clId="{4A18D836-A650-4B5D-B5F4-1212BD855E99}" dt="2022-04-13T10:01:23.678" v="562" actId="478"/>
          <ac:picMkLst>
            <pc:docMk/>
            <pc:sldMk cId="189664570" sldId="270"/>
            <ac:picMk id="6" creationId="{38E32357-014A-4B1C-B5A2-9618F5004F5E}"/>
          </ac:picMkLst>
        </pc:picChg>
        <pc:picChg chg="add mod">
          <ac:chgData name="Yaniv Prootan" userId="366b7c7ac47f42f8" providerId="LiveId" clId="{4A18D836-A650-4B5D-B5F4-1212BD855E99}" dt="2022-04-13T10:24:52.721" v="1086" actId="1076"/>
          <ac:picMkLst>
            <pc:docMk/>
            <pc:sldMk cId="189664570" sldId="270"/>
            <ac:picMk id="10" creationId="{97DBF1E8-D8B5-4324-B52A-553044598089}"/>
          </ac:picMkLst>
        </pc:picChg>
        <pc:picChg chg="add mod">
          <ac:chgData name="Yaniv Prootan" userId="366b7c7ac47f42f8" providerId="LiveId" clId="{4A18D836-A650-4B5D-B5F4-1212BD855E99}" dt="2022-04-13T10:02:16.817" v="573" actId="1076"/>
          <ac:picMkLst>
            <pc:docMk/>
            <pc:sldMk cId="189664570" sldId="270"/>
            <ac:picMk id="12" creationId="{0FB86ED6-8E54-4E48-BA0D-F7831CCA4761}"/>
          </ac:picMkLst>
        </pc:picChg>
        <pc:picChg chg="add del mod">
          <ac:chgData name="Yaniv Prootan" userId="366b7c7ac47f42f8" providerId="LiveId" clId="{4A18D836-A650-4B5D-B5F4-1212BD855E99}" dt="2022-04-13T09:54:54.470" v="354" actId="21"/>
          <ac:picMkLst>
            <pc:docMk/>
            <pc:sldMk cId="189664570" sldId="270"/>
            <ac:picMk id="2050" creationId="{C0B43212-A695-4494-9594-0B8AE60E81A9}"/>
          </ac:picMkLst>
        </pc:picChg>
      </pc:sldChg>
      <pc:sldChg chg="addSp delSp modSp new mod">
        <pc:chgData name="Yaniv Prootan" userId="366b7c7ac47f42f8" providerId="LiveId" clId="{4A18D836-A650-4B5D-B5F4-1212BD855E99}" dt="2022-04-13T10:24:37.105" v="1072" actId="1076"/>
        <pc:sldMkLst>
          <pc:docMk/>
          <pc:sldMk cId="3672090734" sldId="271"/>
        </pc:sldMkLst>
        <pc:spChg chg="mod">
          <ac:chgData name="Yaniv Prootan" userId="366b7c7ac47f42f8" providerId="LiveId" clId="{4A18D836-A650-4B5D-B5F4-1212BD855E99}" dt="2022-04-13T10:04:42.536" v="655" actId="20577"/>
          <ac:spMkLst>
            <pc:docMk/>
            <pc:sldMk cId="3672090734" sldId="271"/>
            <ac:spMk id="2" creationId="{A05B44FE-086B-41F8-9C5A-669FC04EDFA1}"/>
          </ac:spMkLst>
        </pc:spChg>
        <pc:spChg chg="del">
          <ac:chgData name="Yaniv Prootan" userId="366b7c7ac47f42f8" providerId="LiveId" clId="{4A18D836-A650-4B5D-B5F4-1212BD855E99}" dt="2022-04-13T10:03:54.866" v="618" actId="478"/>
          <ac:spMkLst>
            <pc:docMk/>
            <pc:sldMk cId="3672090734" sldId="271"/>
            <ac:spMk id="3" creationId="{04DB83A7-3755-4758-888A-8D3AD888E12A}"/>
          </ac:spMkLst>
        </pc:spChg>
        <pc:spChg chg="add mod">
          <ac:chgData name="Yaniv Prootan" userId="366b7c7ac47f42f8" providerId="LiveId" clId="{4A18D836-A650-4B5D-B5F4-1212BD855E99}" dt="2022-04-13T10:24:37.105" v="1072" actId="1076"/>
          <ac:spMkLst>
            <pc:docMk/>
            <pc:sldMk cId="3672090734" sldId="271"/>
            <ac:spMk id="8" creationId="{6DB3F865-EE24-4F68-B081-F804475BFFCA}"/>
          </ac:spMkLst>
        </pc:spChg>
        <pc:picChg chg="add mod ord">
          <ac:chgData name="Yaniv Prootan" userId="366b7c7ac47f42f8" providerId="LiveId" clId="{4A18D836-A650-4B5D-B5F4-1212BD855E99}" dt="2022-04-13T10:04:27.393" v="624" actId="166"/>
          <ac:picMkLst>
            <pc:docMk/>
            <pc:sldMk cId="3672090734" sldId="271"/>
            <ac:picMk id="5" creationId="{FA3A116C-6F1C-408D-9E13-4D21201A5563}"/>
          </ac:picMkLst>
        </pc:picChg>
        <pc:picChg chg="add mod">
          <ac:chgData name="Yaniv Prootan" userId="366b7c7ac47f42f8" providerId="LiveId" clId="{4A18D836-A650-4B5D-B5F4-1212BD855E99}" dt="2022-04-13T10:24:33.864" v="1071" actId="1076"/>
          <ac:picMkLst>
            <pc:docMk/>
            <pc:sldMk cId="3672090734" sldId="271"/>
            <ac:picMk id="7" creationId="{B166A209-D9CE-4F9B-9C40-FB66254495FD}"/>
          </ac:picMkLst>
        </pc:picChg>
      </pc:sldChg>
      <pc:sldChg chg="addSp delSp modSp new mod">
        <pc:chgData name="Yaniv Prootan" userId="366b7c7ac47f42f8" providerId="LiveId" clId="{4A18D836-A650-4B5D-B5F4-1212BD855E99}" dt="2022-04-13T10:14:15.725" v="804" actId="20577"/>
        <pc:sldMkLst>
          <pc:docMk/>
          <pc:sldMk cId="2693657976" sldId="272"/>
        </pc:sldMkLst>
        <pc:spChg chg="mod">
          <ac:chgData name="Yaniv Prootan" userId="366b7c7ac47f42f8" providerId="LiveId" clId="{4A18D836-A650-4B5D-B5F4-1212BD855E99}" dt="2022-04-13T10:14:15.725" v="804" actId="20577"/>
          <ac:spMkLst>
            <pc:docMk/>
            <pc:sldMk cId="2693657976" sldId="272"/>
            <ac:spMk id="2" creationId="{8EABE887-FD1C-44EA-91CB-D4C6A978B12E}"/>
          </ac:spMkLst>
        </pc:spChg>
        <pc:spChg chg="del">
          <ac:chgData name="Yaniv Prootan" userId="366b7c7ac47f42f8" providerId="LiveId" clId="{4A18D836-A650-4B5D-B5F4-1212BD855E99}" dt="2022-04-13T10:11:42.279" v="680" actId="478"/>
          <ac:spMkLst>
            <pc:docMk/>
            <pc:sldMk cId="2693657976" sldId="272"/>
            <ac:spMk id="3" creationId="{7D5D78A7-3C79-4152-8BCF-35775CAE9496}"/>
          </ac:spMkLst>
        </pc:spChg>
        <pc:picChg chg="add del mod">
          <ac:chgData name="Yaniv Prootan" userId="366b7c7ac47f42f8" providerId="LiveId" clId="{4A18D836-A650-4B5D-B5F4-1212BD855E99}" dt="2022-04-13T10:12:59.954" v="749" actId="478"/>
          <ac:picMkLst>
            <pc:docMk/>
            <pc:sldMk cId="2693657976" sldId="272"/>
            <ac:picMk id="5" creationId="{E6839C25-4A1D-4298-95EC-89BD83AD26A6}"/>
          </ac:picMkLst>
        </pc:picChg>
        <pc:picChg chg="add del mod">
          <ac:chgData name="Yaniv Prootan" userId="366b7c7ac47f42f8" providerId="LiveId" clId="{4A18D836-A650-4B5D-B5F4-1212BD855E99}" dt="2022-04-13T10:13:22.009" v="754" actId="478"/>
          <ac:picMkLst>
            <pc:docMk/>
            <pc:sldMk cId="2693657976" sldId="272"/>
            <ac:picMk id="7" creationId="{5CEDFDEE-9309-4D36-A531-E0BA48F13841}"/>
          </ac:picMkLst>
        </pc:picChg>
        <pc:picChg chg="add mod">
          <ac:chgData name="Yaniv Prootan" userId="366b7c7ac47f42f8" providerId="LiveId" clId="{4A18D836-A650-4B5D-B5F4-1212BD855E99}" dt="2022-04-13T10:13:26.859" v="757" actId="1076"/>
          <ac:picMkLst>
            <pc:docMk/>
            <pc:sldMk cId="2693657976" sldId="272"/>
            <ac:picMk id="9" creationId="{4667F42B-6979-45FB-8352-5E6C7375510D}"/>
          </ac:picMkLst>
        </pc:picChg>
      </pc:sldChg>
      <pc:sldChg chg="addSp delSp modSp new mod modClrScheme chgLayout">
        <pc:chgData name="Yaniv Prootan" userId="366b7c7ac47f42f8" providerId="LiveId" clId="{4A18D836-A650-4B5D-B5F4-1212BD855E99}" dt="2022-04-13T10:26:59.253" v="1304" actId="20577"/>
        <pc:sldMkLst>
          <pc:docMk/>
          <pc:sldMk cId="2068081818" sldId="273"/>
        </pc:sldMkLst>
        <pc:spChg chg="mod ord">
          <ac:chgData name="Yaniv Prootan" userId="366b7c7ac47f42f8" providerId="LiveId" clId="{4A18D836-A650-4B5D-B5F4-1212BD855E99}" dt="2022-04-13T10:15:27.549" v="806" actId="700"/>
          <ac:spMkLst>
            <pc:docMk/>
            <pc:sldMk cId="2068081818" sldId="273"/>
            <ac:spMk id="2" creationId="{61283058-87F4-4624-B603-9F4A34B2152F}"/>
          </ac:spMkLst>
        </pc:spChg>
        <pc:spChg chg="del">
          <ac:chgData name="Yaniv Prootan" userId="366b7c7ac47f42f8" providerId="LiveId" clId="{4A18D836-A650-4B5D-B5F4-1212BD855E99}" dt="2022-04-13T10:12:21.613" v="748" actId="478"/>
          <ac:spMkLst>
            <pc:docMk/>
            <pc:sldMk cId="2068081818" sldId="273"/>
            <ac:spMk id="3" creationId="{CF2AEAA0-912A-4D96-9747-F6925DA47CB7}"/>
          </ac:spMkLst>
        </pc:spChg>
        <pc:spChg chg="add del mod ord">
          <ac:chgData name="Yaniv Prootan" userId="366b7c7ac47f42f8" providerId="LiveId" clId="{4A18D836-A650-4B5D-B5F4-1212BD855E99}" dt="2022-04-13T10:15:27.549" v="806" actId="700"/>
          <ac:spMkLst>
            <pc:docMk/>
            <pc:sldMk cId="2068081818" sldId="273"/>
            <ac:spMk id="4" creationId="{54C6B29A-2853-44B6-BDAF-8CBD73BEF77D}"/>
          </ac:spMkLst>
        </pc:spChg>
        <pc:spChg chg="add mod">
          <ac:chgData name="Yaniv Prootan" userId="366b7c7ac47f42f8" providerId="LiveId" clId="{4A18D836-A650-4B5D-B5F4-1212BD855E99}" dt="2022-04-13T10:26:59.253" v="1304" actId="20577"/>
          <ac:spMkLst>
            <pc:docMk/>
            <pc:sldMk cId="2068081818" sldId="273"/>
            <ac:spMk id="5" creationId="{18556856-38DA-4236-BC8B-440238BE974F}"/>
          </ac:spMkLst>
        </pc:spChg>
        <pc:picChg chg="add mod">
          <ac:chgData name="Yaniv Prootan" userId="366b7c7ac47f42f8" providerId="LiveId" clId="{4A18D836-A650-4B5D-B5F4-1212BD855E99}" dt="2022-04-13T10:19:27.855" v="871" actId="1076"/>
          <ac:picMkLst>
            <pc:docMk/>
            <pc:sldMk cId="2068081818" sldId="273"/>
            <ac:picMk id="7" creationId="{25801016-6F21-44ED-9DDC-4717B29B444C}"/>
          </ac:picMkLst>
        </pc:picChg>
      </pc:sldChg>
      <pc:sldChg chg="addSp delSp modSp new mod">
        <pc:chgData name="Yaniv Prootan" userId="366b7c7ac47f42f8" providerId="LiveId" clId="{4A18D836-A650-4B5D-B5F4-1212BD855E99}" dt="2022-04-13T10:23:30.423" v="1018" actId="1076"/>
        <pc:sldMkLst>
          <pc:docMk/>
          <pc:sldMk cId="4087733324" sldId="274"/>
        </pc:sldMkLst>
        <pc:spChg chg="mod">
          <ac:chgData name="Yaniv Prootan" userId="366b7c7ac47f42f8" providerId="LiveId" clId="{4A18D836-A650-4B5D-B5F4-1212BD855E99}" dt="2022-04-13T10:22:07.804" v="933" actId="20577"/>
          <ac:spMkLst>
            <pc:docMk/>
            <pc:sldMk cId="4087733324" sldId="274"/>
            <ac:spMk id="2" creationId="{F7623A4F-435F-466E-82F1-00DE84A2ECFB}"/>
          </ac:spMkLst>
        </pc:spChg>
        <pc:spChg chg="del">
          <ac:chgData name="Yaniv Prootan" userId="366b7c7ac47f42f8" providerId="LiveId" clId="{4A18D836-A650-4B5D-B5F4-1212BD855E99}" dt="2022-04-13T10:22:20.496" v="934" actId="478"/>
          <ac:spMkLst>
            <pc:docMk/>
            <pc:sldMk cId="4087733324" sldId="274"/>
            <ac:spMk id="3" creationId="{9D73E580-D3DF-44FE-B7FB-0A239E0B6156}"/>
          </ac:spMkLst>
        </pc:spChg>
        <pc:spChg chg="add mod">
          <ac:chgData name="Yaniv Prootan" userId="366b7c7ac47f42f8" providerId="LiveId" clId="{4A18D836-A650-4B5D-B5F4-1212BD855E99}" dt="2022-04-13T10:23:30.423" v="1018" actId="1076"/>
          <ac:spMkLst>
            <pc:docMk/>
            <pc:sldMk cId="4087733324" sldId="274"/>
            <ac:spMk id="6" creationId="{91B3EB8F-939D-454F-ACCF-5E4B0CBF260F}"/>
          </ac:spMkLst>
        </pc:spChg>
        <pc:picChg chg="add mod">
          <ac:chgData name="Yaniv Prootan" userId="366b7c7ac47f42f8" providerId="LiveId" clId="{4A18D836-A650-4B5D-B5F4-1212BD855E99}" dt="2022-04-13T10:22:27.151" v="937" actId="1076"/>
          <ac:picMkLst>
            <pc:docMk/>
            <pc:sldMk cId="4087733324" sldId="274"/>
            <ac:picMk id="5" creationId="{8782BE98-AE5F-4F0E-85D5-DB3B0BFC2843}"/>
          </ac:picMkLst>
        </pc:picChg>
      </pc:sldChg>
      <pc:sldChg chg="addSp delSp modSp add mod">
        <pc:chgData name="Yaniv Prootan" userId="366b7c7ac47f42f8" providerId="LiveId" clId="{4A18D836-A650-4B5D-B5F4-1212BD855E99}" dt="2022-04-13T10:33:23.962" v="1622" actId="1076"/>
        <pc:sldMkLst>
          <pc:docMk/>
          <pc:sldMk cId="588511329" sldId="275"/>
        </pc:sldMkLst>
        <pc:spChg chg="mod">
          <ac:chgData name="Yaniv Prootan" userId="366b7c7ac47f42f8" providerId="LiveId" clId="{4A18D836-A650-4B5D-B5F4-1212BD855E99}" dt="2022-04-13T10:28:43.262" v="1439" actId="20577"/>
          <ac:spMkLst>
            <pc:docMk/>
            <pc:sldMk cId="588511329" sldId="275"/>
            <ac:spMk id="2" creationId="{06E4DCAB-9913-47C4-9629-BB68BA91DAD0}"/>
          </ac:spMkLst>
        </pc:spChg>
        <pc:spChg chg="mod">
          <ac:chgData name="Yaniv Prootan" userId="366b7c7ac47f42f8" providerId="LiveId" clId="{4A18D836-A650-4B5D-B5F4-1212BD855E99}" dt="2022-04-13T10:33:22.436" v="1621" actId="1076"/>
          <ac:spMkLst>
            <pc:docMk/>
            <pc:sldMk cId="588511329" sldId="275"/>
            <ac:spMk id="3" creationId="{252C988A-9DE1-4370-B3FA-6933FD90DFA2}"/>
          </ac:spMkLst>
        </pc:spChg>
        <pc:picChg chg="add del mod">
          <ac:chgData name="Yaniv Prootan" userId="366b7c7ac47f42f8" providerId="LiveId" clId="{4A18D836-A650-4B5D-B5F4-1212BD855E99}" dt="2022-04-13T10:33:11.093" v="1616" actId="478"/>
          <ac:picMkLst>
            <pc:docMk/>
            <pc:sldMk cId="588511329" sldId="275"/>
            <ac:picMk id="6" creationId="{1CA504E4-C0B7-46A3-801C-87D0F71BC5E7}"/>
          </ac:picMkLst>
        </pc:picChg>
        <pc:picChg chg="del">
          <ac:chgData name="Yaniv Prootan" userId="366b7c7ac47f42f8" providerId="LiveId" clId="{4A18D836-A650-4B5D-B5F4-1212BD855E99}" dt="2022-04-13T10:28:49.779" v="1440" actId="478"/>
          <ac:picMkLst>
            <pc:docMk/>
            <pc:sldMk cId="588511329" sldId="275"/>
            <ac:picMk id="7" creationId="{40E043A1-3FDB-4235-BD84-CA184C9EAB56}"/>
          </ac:picMkLst>
        </pc:picChg>
        <pc:picChg chg="add mod">
          <ac:chgData name="Yaniv Prootan" userId="366b7c7ac47f42f8" providerId="LiveId" clId="{4A18D836-A650-4B5D-B5F4-1212BD855E99}" dt="2022-04-13T10:33:23.962" v="1622" actId="1076"/>
          <ac:picMkLst>
            <pc:docMk/>
            <pc:sldMk cId="588511329" sldId="275"/>
            <ac:picMk id="8" creationId="{F0C538C0-4875-4F92-A8AA-3240AC268108}"/>
          </ac:picMkLst>
        </pc:picChg>
        <pc:picChg chg="del">
          <ac:chgData name="Yaniv Prootan" userId="366b7c7ac47f42f8" providerId="LiveId" clId="{4A18D836-A650-4B5D-B5F4-1212BD855E99}" dt="2022-04-13T10:28:50.769" v="1441" actId="478"/>
          <ac:picMkLst>
            <pc:docMk/>
            <pc:sldMk cId="588511329" sldId="275"/>
            <ac:picMk id="1032" creationId="{C9ED6531-00DB-48E4-8B82-826ACCC44943}"/>
          </ac:picMkLst>
        </pc:picChg>
      </pc:sldChg>
      <pc:sldChg chg="addSp modSp add mod">
        <pc:chgData name="Yaniv Prootan" userId="366b7c7ac47f42f8" providerId="LiveId" clId="{4A18D836-A650-4B5D-B5F4-1212BD855E99}" dt="2022-04-13T10:35:29.317" v="1644" actId="1076"/>
        <pc:sldMkLst>
          <pc:docMk/>
          <pc:sldMk cId="3511758160" sldId="276"/>
        </pc:sldMkLst>
        <pc:spChg chg="mod">
          <ac:chgData name="Yaniv Prootan" userId="366b7c7ac47f42f8" providerId="LiveId" clId="{4A18D836-A650-4B5D-B5F4-1212BD855E99}" dt="2022-04-13T10:32:13.546" v="1607" actId="20577"/>
          <ac:spMkLst>
            <pc:docMk/>
            <pc:sldMk cId="3511758160" sldId="276"/>
            <ac:spMk id="2" creationId="{06E4DCAB-9913-47C4-9629-BB68BA91DAD0}"/>
          </ac:spMkLst>
        </pc:spChg>
        <pc:spChg chg="mod">
          <ac:chgData name="Yaniv Prootan" userId="366b7c7ac47f42f8" providerId="LiveId" clId="{4A18D836-A650-4B5D-B5F4-1212BD855E99}" dt="2022-04-13T10:33:54.656" v="1628" actId="14100"/>
          <ac:spMkLst>
            <pc:docMk/>
            <pc:sldMk cId="3511758160" sldId="276"/>
            <ac:spMk id="3" creationId="{252C988A-9DE1-4370-B3FA-6933FD90DFA2}"/>
          </ac:spMkLst>
        </pc:spChg>
        <pc:picChg chg="add mod">
          <ac:chgData name="Yaniv Prootan" userId="366b7c7ac47f42f8" providerId="LiveId" clId="{4A18D836-A650-4B5D-B5F4-1212BD855E99}" dt="2022-04-13T10:35:25.497" v="1641" actId="1076"/>
          <ac:picMkLst>
            <pc:docMk/>
            <pc:sldMk cId="3511758160" sldId="276"/>
            <ac:picMk id="4" creationId="{584B7024-AD70-4F97-9783-94127ADA0E9C}"/>
          </ac:picMkLst>
        </pc:picChg>
        <pc:picChg chg="add mod">
          <ac:chgData name="Yaniv Prootan" userId="366b7c7ac47f42f8" providerId="LiveId" clId="{4A18D836-A650-4B5D-B5F4-1212BD855E99}" dt="2022-04-13T10:35:29.317" v="1644" actId="1076"/>
          <ac:picMkLst>
            <pc:docMk/>
            <pc:sldMk cId="3511758160" sldId="276"/>
            <ac:picMk id="5" creationId="{1142C776-4E4F-41D7-A6C5-7AA8DE68443A}"/>
          </ac:picMkLst>
        </pc:picChg>
      </pc:sldChg>
      <pc:sldChg chg="add">
        <pc:chgData name="Yaniv Prootan" userId="366b7c7ac47f42f8" providerId="LiveId" clId="{4A18D836-A650-4B5D-B5F4-1212BD855E99}" dt="2022-04-13T10:32:43.617" v="1612"/>
        <pc:sldMkLst>
          <pc:docMk/>
          <pc:sldMk cId="62363049" sldId="277"/>
        </pc:sldMkLst>
      </pc:sldChg>
      <pc:sldChg chg="addSp delSp modSp add mod">
        <pc:chgData name="Yaniv Prootan" userId="366b7c7ac47f42f8" providerId="LiveId" clId="{4A18D836-A650-4B5D-B5F4-1212BD855E99}" dt="2022-04-13T10:36:07.483" v="1677" actId="20577"/>
        <pc:sldMkLst>
          <pc:docMk/>
          <pc:sldMk cId="2179619233" sldId="278"/>
        </pc:sldMkLst>
        <pc:spChg chg="mod">
          <ac:chgData name="Yaniv Prootan" userId="366b7c7ac47f42f8" providerId="LiveId" clId="{4A18D836-A650-4B5D-B5F4-1212BD855E99}" dt="2022-04-13T10:36:07.483" v="1677" actId="20577"/>
          <ac:spMkLst>
            <pc:docMk/>
            <pc:sldMk cId="2179619233" sldId="278"/>
            <ac:spMk id="3" creationId="{252C988A-9DE1-4370-B3FA-6933FD90DFA2}"/>
          </ac:spMkLst>
        </pc:spChg>
        <pc:picChg chg="add del mod">
          <ac:chgData name="Yaniv Prootan" userId="366b7c7ac47f42f8" providerId="LiveId" clId="{4A18D836-A650-4B5D-B5F4-1212BD855E99}" dt="2022-04-13T10:35:36.636" v="1645" actId="478"/>
          <ac:picMkLst>
            <pc:docMk/>
            <pc:sldMk cId="2179619233" sldId="278"/>
            <ac:picMk id="4" creationId="{C596E145-58C5-458D-BBA2-D7A43AB383D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7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074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3218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538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78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6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0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32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2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3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2D6E202-B606-4609-B914-27C9371A1F6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91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D6E202-B606-4609-B914-27C9371A1F6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36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anchor="t">
            <a:noAutofit/>
          </a:bodyPr>
          <a:lstStyle/>
          <a:p>
            <a:r>
              <a:rPr lang="en-US" sz="4800" dirty="0"/>
              <a:t>IDENTIFY SHARES AND POLITICS TRENDS IN NEAR REAL TIME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2753" y="5197405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YANIV PROTAN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ALON KENIG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CAB-9913-47C4-9629-BB68BA91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988A-9DE1-4370-B3FA-6933FD90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– Via </a:t>
            </a:r>
            <a:r>
              <a:rPr lang="en-US" dirty="0" err="1"/>
              <a:t>Tweepy</a:t>
            </a:r>
            <a:r>
              <a:rPr lang="en-US" dirty="0"/>
              <a:t> package which provide convent way to access the Twitter APIs</a:t>
            </a:r>
          </a:p>
          <a:p>
            <a:r>
              <a:rPr lang="en-US" dirty="0"/>
              <a:t>News.io API – Provide News from the digital media like ‘The Sun’ ,and the ‘National Post’ </a:t>
            </a:r>
            <a:endParaRPr lang="en-IL" dirty="0"/>
          </a:p>
        </p:txBody>
      </p:sp>
      <p:pic>
        <p:nvPicPr>
          <p:cNvPr id="7" name="Picture 2" descr="Circle, twitter icon - Free download on Iconfinder">
            <a:extLst>
              <a:ext uri="{FF2B5EF4-FFF2-40B4-BE49-F238E27FC236}">
                <a16:creationId xmlns:a16="http://schemas.microsoft.com/office/drawing/2014/main" id="{40E043A1-3FDB-4235-BD84-CA184C9E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53" y="3429000"/>
            <a:ext cx="419716" cy="419716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s icon, feed icon">
            <a:extLst>
              <a:ext uri="{FF2B5EF4-FFF2-40B4-BE49-F238E27FC236}">
                <a16:creationId xmlns:a16="http://schemas.microsoft.com/office/drawing/2014/main" id="{C9ED6531-00DB-48E4-8B82-826ACCC4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9" y="4040542"/>
            <a:ext cx="496175" cy="49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0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44FE-086B-41F8-9C5A-669FC04E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– Data Example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6A209-D9CE-4F9B-9C40-FB662544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513"/>
            <a:ext cx="7814257" cy="2312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A116C-6F1C-408D-9E13-4D21201A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28185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B3F865-EE24-4F68-B081-F804475BF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97807"/>
            <a:ext cx="9502541" cy="970450"/>
          </a:xfrm>
        </p:spPr>
        <p:txBody>
          <a:bodyPr/>
          <a:lstStyle/>
          <a:p>
            <a:r>
              <a:rPr lang="en-US" dirty="0"/>
              <a:t>Data from Twitter sored in S3 as json files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7209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B02C-8DBA-4F0B-B829-210B9913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News.io – Data Example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DBF1E8-D8B5-4324-B52A-55304459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32"/>
            <a:ext cx="7540170" cy="2167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B86ED6-8E54-4E48-BA0D-F7831CCA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82" y="3544808"/>
            <a:ext cx="6267834" cy="327369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45D49C-ADD8-4F06-833C-24A5A326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97807"/>
            <a:ext cx="9502541" cy="970450"/>
          </a:xfrm>
        </p:spPr>
        <p:txBody>
          <a:bodyPr/>
          <a:lstStyle/>
          <a:p>
            <a:r>
              <a:rPr lang="en-US" dirty="0"/>
              <a:t>Data from News.io also sored in S3 as json files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66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28E3-026A-4446-82F8-0576C5B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Part 2 - Structured Zone</a:t>
            </a:r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8F6C45-5433-4257-ABE7-E48AB55A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31" y="2631233"/>
            <a:ext cx="7813176" cy="35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26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8236-2FFF-427D-A153-5BAF72D6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- Streaming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2FC-22A1-4856-964D-933C3A258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12" y="1883621"/>
            <a:ext cx="11085421" cy="26121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Kinesis is a managed service (SaaS) of AWS , Kinesis simplifies the process of introducing streaming technology for those who don’t have their own resources to manage Kafka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AWS takes care of provisioning, deployment, on-going maintenance of hardware, and software of the Kinesis.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Creating a dynamic partition to store each request in a different folder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of the cons are not relevant in this project (like Maximum 7-day storage or less flexibility).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5F567-C9F0-4198-A8E2-53330EAC7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3" y="4318000"/>
            <a:ext cx="5494867" cy="24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3058-87F4-4624-B603-9F4A34B2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texts with AWS &amp; Google Sentimental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556856-38DA-4236-BC8B-440238BE9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9" y="2138398"/>
            <a:ext cx="4994858" cy="81452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Both Google and Amazon offers API to analyze texts. Script go through the new files from Twitter and News.io, cleansing the text, and analyze the data with the Sentimental APIs &gt; Convert into Spark Data Frame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01016-6F21-44ED-9DDC-4717B29B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20" y="3117803"/>
            <a:ext cx="5588237" cy="32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E887-FD1C-44EA-91CB-D4C6A978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Analyzed Data - Convert into Spark DF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7F42B-6979-45FB-8352-5E6C7375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7" y="2136710"/>
            <a:ext cx="6997159" cy="40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CAB-9913-47C4-9629-BB68BA91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Airflow- orchestration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988A-9DE1-4370-B3FA-6933FD90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83" y="2065971"/>
            <a:ext cx="11384249" cy="201496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pipeline launched by the Airflow.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Although the AWS is our main platform, we are using Airflow since our machine is in the google cloud (GCP).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29A27-8ACA-4CFA-AA06-DF07543A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4080933"/>
            <a:ext cx="9098586" cy="20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1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CAB-9913-47C4-9629-BB68BA91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– Log DB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988A-9DE1-4370-B3FA-6933FD90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83" y="2065971"/>
            <a:ext cx="11384249" cy="201496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used a DynamoDB to store all the logs in the Pipeline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Its SaaS of AWS and its good for key-value or simple queries are present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very easy with the boto3 lib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762F4-2B81-4BF4-A6C0-FBB71B99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16" y="3679988"/>
            <a:ext cx="8026401" cy="29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FB48-7E2C-4D3F-8F0A-9FCB0EDA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Consumer &amp; Analytics Zone</a:t>
            </a:r>
            <a:endParaRPr lang="en-I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6D1A16-225F-4449-99C0-C770B97C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6" y="2400787"/>
            <a:ext cx="91535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Analyze trends helps you predict where current business operations and practices will take you.”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Remember “Trend is your Friend”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CAB-9913-47C4-9629-BB68BA91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Rules -  Lambda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988A-9DE1-4370-B3FA-6933FD90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84" y="2065971"/>
            <a:ext cx="8412449" cy="176096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event notification on the Reports S3 bucket.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event trigger a Lambda function every time it identifies a changes in the bucket.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Advantages of lambda : Minimized Cost ($0.20 per 1M requests)  , Automatic Scalability and Less Operational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538C0-4875-4F92-A8AA-3240AC2681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3" y="3989716"/>
            <a:ext cx="3903345" cy="267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AAE56-4EC6-41E6-9CFB-DB11219AF5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178" y="4170691"/>
            <a:ext cx="5731510" cy="2496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188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CAB-9913-47C4-9629-BB68BA91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93310" cy="886662"/>
          </a:xfrm>
        </p:spPr>
        <p:txBody>
          <a:bodyPr/>
          <a:lstStyle/>
          <a:p>
            <a:r>
              <a:rPr lang="en-US" dirty="0"/>
              <a:t>Aws Glue (Job, Crawler and Data Catalog)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988A-9DE1-4370-B3FA-6933FD90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60" y="2277959"/>
            <a:ext cx="10554574" cy="22221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lambda function trigger a Glue job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Glue job initiate a Crawler that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identify the changes in the S3 Bucket which store all the Results fro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 the user input and update the Glue Data Catalog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the Crawler finish ,  the Catalog stores metadata for tables (like their schema and location) and partitions in a relational database.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process above finally provides client access to this information by using Athena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504E4-C0B7-46A3-801C-87D0F71BC5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32" y="4396520"/>
            <a:ext cx="4018846" cy="207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C1717-3D9A-4490-840F-8D486607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90" y="4396520"/>
            <a:ext cx="3547861" cy="2079781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46CCFB9-4F2C-4FC5-AD51-F62E0A11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161" y="4396520"/>
            <a:ext cx="2485087" cy="20797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36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8236-2FFF-427D-A153-5BAF72D6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 - Querying and analyze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2FC-22A1-4856-964D-933C3A25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Provides serverless data querying which is stored in Amazon S3 with the help of standard SQL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Provides support to various data formats like structured, semi-structured and unstructured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Quicker and easier to execute the queries on Amazon S3 without taking care of the server and the cluster to set up or manage</a:t>
            </a:r>
          </a:p>
        </p:txBody>
      </p:sp>
    </p:spTree>
    <p:extLst>
      <p:ext uri="{BB962C8B-B14F-4D97-AF65-F5344CB8AC3E}">
        <p14:creationId xmlns:p14="http://schemas.microsoft.com/office/powerpoint/2010/main" val="136480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CAB-9913-47C4-9629-BB68BA91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QuickSight</a:t>
            </a:r>
            <a:r>
              <a:rPr lang="en-US" dirty="0"/>
              <a:t> - Dashboards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988A-9DE1-4370-B3FA-6933FD90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49" y="2079675"/>
            <a:ext cx="10046584" cy="197585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QuickSight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access data from many different sources like Athena, S3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DynmoDB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 Calculation on the Fly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SaaS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A9EB3-5415-4F92-8AFA-B2B3D20B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67" y="4055533"/>
            <a:ext cx="7171266" cy="25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8236-2FFF-427D-A153-5BAF72D6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2FC-22A1-4856-964D-933C3A258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023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To analyze trends in worlds stock market, and politics by social media and digital news.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In the stock market world: analyze and track in real-time about a company and get notification/alert for a solid trend.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In the political world: analyze and track in real-time how specific event affected positively or negatively on a political figure.</a:t>
            </a:r>
          </a:p>
        </p:txBody>
      </p:sp>
    </p:spTree>
    <p:extLst>
      <p:ext uri="{BB962C8B-B14F-4D97-AF65-F5344CB8AC3E}">
        <p14:creationId xmlns:p14="http://schemas.microsoft.com/office/powerpoint/2010/main" val="198100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8236-2FFF-427D-A153-5BAF72D6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2FC-22A1-4856-964D-933C3A25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Accessible UI for simple end users to put request.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Get updates in near real-time.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Dashboards and Analyze the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Archive request history and their results.</a:t>
            </a:r>
          </a:p>
        </p:txBody>
      </p:sp>
    </p:spTree>
    <p:extLst>
      <p:ext uri="{BB962C8B-B14F-4D97-AF65-F5344CB8AC3E}">
        <p14:creationId xmlns:p14="http://schemas.microsoft.com/office/powerpoint/2010/main" val="122311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118" y="5655423"/>
            <a:ext cx="9280082" cy="68449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Solution architecture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D8E26A-D537-4C98-BBE5-438D4AA8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15"/>
            <a:ext cx="12192000" cy="39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3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8236-2FFF-427D-A153-5BAF72D6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platform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2FC-22A1-4856-964D-933C3A25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AWS as the cloud platform.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GCP only for a local machine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AWS Pros: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Automated functionalities like scaling , setup, and others.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Cost-effective service that allows you to pay only for what you use, without any up-front or long-term commitments.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Much more automatic Services.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Large community to consult with.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AWS 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Some services might be expensive.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2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82F2-671B-42A0-AF78-2EE8DC61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– Getting the Raw Data</a:t>
            </a:r>
            <a:endParaRPr lang="en-I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AD39C2-BDC2-460F-96F4-1A6C857C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06" y="2295732"/>
            <a:ext cx="8360229" cy="41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21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3A4F-435F-466E-82F1-00DE84A2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Form – To Know What to Search</a:t>
            </a:r>
            <a:endParaRPr lang="en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B3EB8F-939D-454F-ACCF-5E4B0CBF2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0" y="2222287"/>
            <a:ext cx="5404843" cy="37975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provides a sort convenient form for the end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Advantages of using Flask are (There is a built-in development server and a fast debugger provided , Lightweight 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4AFD06AF-CB5F-4BB1-ADB7-88058EEF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29" y="2489437"/>
            <a:ext cx="561100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8236-2FFF-427D-A153-5BAF72D6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S3 - Main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2FC-22A1-4856-964D-933C3A25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decide to choose the S3 as our main storage for all the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Connect with all other AWS Services.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Easy to insert new data (insert and less time from table)or create new folder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need to mange a RDBS properties like PK , constrains and much  more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Easy to analyze with the Athena services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Each request saves in different folder, so the querying is much faster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 can be saved as json or parquet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need do make join or update data in the flow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33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9093</TotalTime>
  <Words>858</Words>
  <Application>Microsoft Office PowerPoint</Application>
  <PresentationFormat>Widescreen</PresentationFormat>
  <Paragraphs>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2</vt:lpstr>
      <vt:lpstr>Quotable</vt:lpstr>
      <vt:lpstr>IDENTIFY SHARES AND POLITICS TRENDS IN NEAR REAL TIME </vt:lpstr>
      <vt:lpstr>Analyze trends helps you predict where current business operations and practices will take you.” Remember “Trend is your Friend”</vt:lpstr>
      <vt:lpstr>Business case </vt:lpstr>
      <vt:lpstr>Business Needs</vt:lpstr>
      <vt:lpstr>PowerPoint Presentation</vt:lpstr>
      <vt:lpstr>AWS Cloud platform </vt:lpstr>
      <vt:lpstr>Part 1 – Getting the Raw Data</vt:lpstr>
      <vt:lpstr>User Input Form – To Know What to Search</vt:lpstr>
      <vt:lpstr>S3 - Main storage</vt:lpstr>
      <vt:lpstr>Data Sources</vt:lpstr>
      <vt:lpstr>Twitter – Data Example</vt:lpstr>
      <vt:lpstr>News.io – Data Example</vt:lpstr>
      <vt:lpstr>  Part 2 - Structured Zone</vt:lpstr>
      <vt:lpstr>Kinesis - Streaming services</vt:lpstr>
      <vt:lpstr>Analyze texts with AWS &amp; Google Sentimental</vt:lpstr>
      <vt:lpstr>Analyzed Data - Convert into Spark DF</vt:lpstr>
      <vt:lpstr>Airflow- orchestration</vt:lpstr>
      <vt:lpstr>DynamoDB – Log DB</vt:lpstr>
      <vt:lpstr>Part 3 – Consumer &amp; Analytics Zone</vt:lpstr>
      <vt:lpstr>Event Rules -  Lambda</vt:lpstr>
      <vt:lpstr>Aws Glue (Job, Crawler and Data Catalog)</vt:lpstr>
      <vt:lpstr>Athena - Querying and analyze data</vt:lpstr>
      <vt:lpstr>QuickSight - Dashboards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 FINANCE AND POLITICS TRENDS IN REAL TIME</dc:title>
  <dc:creator>Alon Kenig</dc:creator>
  <cp:lastModifiedBy>Yaniv Prootan</cp:lastModifiedBy>
  <cp:revision>10</cp:revision>
  <dcterms:created xsi:type="dcterms:W3CDTF">2022-04-04T17:34:54Z</dcterms:created>
  <dcterms:modified xsi:type="dcterms:W3CDTF">2022-04-20T20:47:32Z</dcterms:modified>
</cp:coreProperties>
</file>